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7"/>
  </p:notesMasterIdLst>
  <p:sldIdLst>
    <p:sldId id="256" r:id="rId2"/>
    <p:sldId id="258" r:id="rId3"/>
    <p:sldId id="312" r:id="rId4"/>
    <p:sldId id="307" r:id="rId5"/>
    <p:sldId id="259" r:id="rId6"/>
    <p:sldId id="260" r:id="rId7"/>
    <p:sldId id="310" r:id="rId8"/>
    <p:sldId id="257" r:id="rId9"/>
    <p:sldId id="308" r:id="rId10"/>
    <p:sldId id="261" r:id="rId11"/>
    <p:sldId id="262" r:id="rId12"/>
    <p:sldId id="263" r:id="rId13"/>
    <p:sldId id="275" r:id="rId14"/>
    <p:sldId id="276" r:id="rId15"/>
    <p:sldId id="314" r:id="rId16"/>
    <p:sldId id="316" r:id="rId17"/>
    <p:sldId id="270" r:id="rId18"/>
    <p:sldId id="274" r:id="rId19"/>
    <p:sldId id="264" r:id="rId20"/>
    <p:sldId id="313" r:id="rId21"/>
    <p:sldId id="277" r:id="rId22"/>
    <p:sldId id="286" r:id="rId23"/>
    <p:sldId id="285" r:id="rId24"/>
    <p:sldId id="301" r:id="rId25"/>
    <p:sldId id="306" r:id="rId26"/>
    <p:sldId id="269" r:id="rId27"/>
    <p:sldId id="272" r:id="rId28"/>
    <p:sldId id="315" r:id="rId29"/>
    <p:sldId id="287" r:id="rId30"/>
    <p:sldId id="288" r:id="rId31"/>
    <p:sldId id="291" r:id="rId32"/>
    <p:sldId id="292" r:id="rId33"/>
    <p:sldId id="317" r:id="rId34"/>
    <p:sldId id="278" r:id="rId35"/>
    <p:sldId id="283" r:id="rId36"/>
    <p:sldId id="271" r:id="rId37"/>
    <p:sldId id="280" r:id="rId38"/>
    <p:sldId id="279" r:id="rId39"/>
    <p:sldId id="281" r:id="rId40"/>
    <p:sldId id="282" r:id="rId41"/>
    <p:sldId id="318" r:id="rId42"/>
    <p:sldId id="289" r:id="rId43"/>
    <p:sldId id="319" r:id="rId44"/>
    <p:sldId id="294" r:id="rId45"/>
    <p:sldId id="296" r:id="rId46"/>
    <p:sldId id="298" r:id="rId47"/>
    <p:sldId id="297" r:id="rId48"/>
    <p:sldId id="299" r:id="rId49"/>
    <p:sldId id="295" r:id="rId50"/>
    <p:sldId id="293" r:id="rId51"/>
    <p:sldId id="311" r:id="rId52"/>
    <p:sldId id="265" r:id="rId53"/>
    <p:sldId id="268" r:id="rId54"/>
    <p:sldId id="267" r:id="rId55"/>
    <p:sldId id="322" r:id="rId56"/>
    <p:sldId id="300" r:id="rId57"/>
    <p:sldId id="320" r:id="rId58"/>
    <p:sldId id="290" r:id="rId59"/>
    <p:sldId id="321" r:id="rId60"/>
    <p:sldId id="302" r:id="rId61"/>
    <p:sldId id="303" r:id="rId62"/>
    <p:sldId id="304" r:id="rId63"/>
    <p:sldId id="305" r:id="rId64"/>
    <p:sldId id="284" r:id="rId65"/>
    <p:sldId id="323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92EC6-5A83-49E7-90B3-C3A79E6C41BE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994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014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9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42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Account PAOV1976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Subscriptions (Interests, Friends)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Subscribers (Friends 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7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88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28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340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19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97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66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473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1777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995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14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912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939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596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duckduckg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k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yandex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%253A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10minutemail.com/" TargetMode="External"/><Relationship Id="rId7" Type="http://schemas.openxmlformats.org/officeDocument/2006/relationships/hyperlink" Target="https://tails.boum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rproject.org/" TargetMode="External"/><Relationship Id="rId5" Type="http://schemas.openxmlformats.org/officeDocument/2006/relationships/hyperlink" Target="https://www.guerrillamail.com/" TargetMode="External"/><Relationship Id="rId4" Type="http://schemas.openxmlformats.org/officeDocument/2006/relationships/hyperlink" Target="https://www.20minutemail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pedro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profile/Pedro_Vieira1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oyhunt.com/controlling-vehicle-features-of-nissan/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justica.gov.pt/Servicos/Pedir-e-consultar-certidao-permanente-automov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timetravel.mementoweb.org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s://oldweb.today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chedview.com/" TargetMode="External"/><Relationship Id="rId5" Type="http://schemas.openxmlformats.org/officeDocument/2006/relationships/hyperlink" Target="http://www.cachedpages.com/" TargetMode="External"/><Relationship Id="rId4" Type="http://schemas.openxmlformats.org/officeDocument/2006/relationships/hyperlink" Target="http://archive.i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sure.shodan.io/#/" TargetMode="External"/><Relationship Id="rId5" Type="http://schemas.openxmlformats.org/officeDocument/2006/relationships/hyperlink" Target="https://maps.shodan.io/" TargetMode="External"/><Relationship Id="rId4" Type="http://schemas.openxmlformats.org/officeDocument/2006/relationships/hyperlink" Target="https://images.shodan.io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host/62.28.208.62#3389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muniweb.com/websec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%22pedro%20ant&#243;nio%20oliveira%20vieira%22%20site:uminho.pt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there.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gbhackers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It’s like entering a house just because the door was open. Would you do that ?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 err="1">
                <a:latin typeface="Amasis MT Pro" panose="020B0604020202020204" pitchFamily="18" charset="0"/>
              </a:rPr>
              <a:t>recibo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vencimento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filetype:pdf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recibo - keyword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vencimento - keyword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receipts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</a:t>
            </a:r>
            <a:r>
              <a:rPr lang="en-US" sz="1800" dirty="0" err="1">
                <a:latin typeface="Amasis MT Pro" panose="020B0604020202020204" pitchFamily="18" charset="0"/>
              </a:rPr>
              <a:t>nif</a:t>
            </a:r>
            <a:r>
              <a:rPr lang="en-US" sz="1800" dirty="0">
                <a:latin typeface="Amasis MT Pro" panose="020B0604020202020204" pitchFamily="18" charset="0"/>
              </a:rPr>
              <a:t>, nib, marital status, children number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dirty="0" err="1">
                <a:latin typeface="Amasis MT Pro" panose="020B0604020202020204" pitchFamily="18" charset="0"/>
              </a:rPr>
              <a:t>site:pt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84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prices ???)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ProtonVPN</a:t>
            </a:r>
            <a:r>
              <a:rPr lang="en-US" sz="1800" dirty="0">
                <a:latin typeface="Amasis MT Pro" panose="020B0604020202020204" pitchFamily="18" charset="0"/>
              </a:rPr>
              <a:t>, …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0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</a:t>
            </a:r>
            <a:r>
              <a:rPr lang="en-US" dirty="0" err="1">
                <a:latin typeface="Amasis MT Pro" panose="02040504050005020304" pitchFamily="18" charset="0"/>
              </a:rPr>
              <a:t>DarkWeb</a:t>
            </a:r>
            <a:r>
              <a:rPr lang="en-US" dirty="0">
                <a:latin typeface="Amasis MT Pro" panose="02040504050005020304" pitchFamily="18" charset="0"/>
              </a:rPr>
              <a:t>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</a:t>
            </a:r>
            <a:r>
              <a:rPr lang="en-US" sz="1800" dirty="0" err="1">
                <a:latin typeface="Amasis MT Pro" panose="02040504050005020304" pitchFamily="18" charset="0"/>
              </a:rPr>
              <a:t>usb</a:t>
            </a:r>
            <a:r>
              <a:rPr lang="en-US" sz="1800" dirty="0">
                <a:latin typeface="Amasis MT Pro" panose="02040504050005020304" pitchFamily="18" charset="0"/>
              </a:rPr>
              <a:t> or VM)</a:t>
            </a:r>
          </a:p>
        </p:txBody>
      </p:sp>
    </p:spTree>
    <p:extLst>
      <p:ext uri="{BB962C8B-B14F-4D97-AF65-F5344CB8AC3E}">
        <p14:creationId xmlns:p14="http://schemas.microsoft.com/office/powerpoint/2010/main" val="180964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</a:t>
            </a:r>
            <a:r>
              <a:rPr lang="en-US" sz="18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Netcraft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Sitereport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Mbnet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Revolut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</a:t>
            </a:r>
          </a:p>
        </p:txBody>
      </p:sp>
    </p:spTree>
    <p:extLst>
      <p:ext uri="{BB962C8B-B14F-4D97-AF65-F5344CB8AC3E}">
        <p14:creationId xmlns:p14="http://schemas.microsoft.com/office/powerpoint/2010/main" val="235610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15672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(</a:t>
            </a:r>
            <a:r>
              <a:rPr lang="en-US" sz="18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</a:t>
            </a:r>
            <a:r>
              <a:rPr lang="en-US" sz="1800" dirty="0" err="1">
                <a:latin typeface="Amasis MT Pro" panose="020B0604020202020204" pitchFamily="18" charset="0"/>
              </a:rPr>
              <a:t>vieira</a:t>
            </a:r>
            <a:r>
              <a:rPr lang="en-US" sz="1800" dirty="0">
                <a:latin typeface="Amasis MT Pro" panose="020B0604020202020204" pitchFamily="18" charset="0"/>
              </a:rPr>
              <a:t>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</a:t>
            </a:r>
            <a:r>
              <a:rPr lang="en-US" sz="1800" dirty="0" err="1">
                <a:latin typeface="Amasis MT Pro" panose="020B0604020202020204" pitchFamily="18" charset="0"/>
                <a:sym typeface="Wingdings" panose="05000000000000000000" pitchFamily="2" charset="2"/>
              </a:rPr>
              <a:t>senha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</a:t>
            </a:r>
            <a:r>
              <a:rPr lang="en-US" dirty="0" err="1">
                <a:latin typeface="Amasis MT Pro" panose="020B0604020202020204" pitchFamily="18" charset="0"/>
              </a:rPr>
              <a:t>Miessler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SecLists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55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7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Personal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Awareness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Laptop in background: Zoomed in and read emails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uses OCR. They also read the emails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 once posted picture on social media while on trip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knew I was not home (</a:t>
            </a:r>
            <a:r>
              <a:rPr lang="en-US" b="1" dirty="0">
                <a:solidFill>
                  <a:srgbClr val="FF0000"/>
                </a:solidFill>
                <a:latin typeface="Amasis MT Pro" panose="020B0604020202020204" pitchFamily="18" charset="0"/>
              </a:rPr>
              <a:t>Not public profile. At least I think it is not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Buying book (Buyer’s card information)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005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enough</a:t>
            </a:r>
            <a:endParaRPr lang="pt-PT" sz="15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8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Mylocation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StalkFace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Sowdust</a:t>
            </a:r>
            <a:r>
              <a:rPr lang="en-US" sz="1800" cap="none" dirty="0">
                <a:latin typeface="Amasis MT Pro" panose="020B0604020202020204" pitchFamily="18" charset="0"/>
              </a:rPr>
              <a:t> </a:t>
            </a:r>
            <a:r>
              <a:rPr lang="en-US" sz="1800" cap="none" dirty="0" err="1">
                <a:latin typeface="Amasis MT Pro" panose="020B0604020202020204" pitchFamily="18" charset="0"/>
              </a:rPr>
              <a:t>Github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IntelligenceX</a:t>
            </a:r>
            <a:r>
              <a:rPr lang="en-US" sz="1800" cap="none" dirty="0">
                <a:latin typeface="Amasis MT Pro" panose="020B0604020202020204" pitchFamily="18" charset="0"/>
              </a:rPr>
              <a:t>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WhatsMyName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NameCheckup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</a:t>
            </a:r>
            <a:r>
              <a:rPr lang="en-US" dirty="0" err="1">
                <a:latin typeface="Amasis MT Pro" panose="020B0604020202020204" pitchFamily="18" charset="0"/>
              </a:rPr>
              <a:t>bizhub</a:t>
            </a:r>
            <a:r>
              <a:rPr lang="en-US" dirty="0">
                <a:latin typeface="Amasis MT Pro" panose="020B0604020202020204" pitchFamily="18" charset="0"/>
              </a:rPr>
              <a:t>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</a:t>
            </a:r>
            <a:r>
              <a:rPr lang="en-US" dirty="0" err="1">
                <a:latin typeface="Amasis MT Pro" panose="020B0604020202020204" pitchFamily="18" charset="0"/>
              </a:rPr>
              <a:t>nif</a:t>
            </a:r>
            <a:r>
              <a:rPr lang="en-US" dirty="0">
                <a:latin typeface="Amasis MT Pro" panose="020B0604020202020204" pitchFamily="18" charset="0"/>
              </a:rPr>
              <a:t>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Certidão</a:t>
            </a:r>
            <a:r>
              <a:rPr lang="en-US" cap="none" dirty="0">
                <a:latin typeface="Amasis MT Pro" panose="020B0604020202020204" pitchFamily="18" charset="0"/>
              </a:rPr>
              <a:t> Permanente </a:t>
            </a:r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73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</a:t>
            </a:r>
            <a:r>
              <a:rPr lang="en-US" cap="none" dirty="0" err="1">
                <a:latin typeface="Amasis MT Pro" panose="020B0604020202020204" pitchFamily="18" charset="0"/>
              </a:rPr>
              <a:t>Autoridade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Supervisão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Seguros</a:t>
            </a:r>
            <a:r>
              <a:rPr lang="en-US" cap="none" dirty="0">
                <a:latin typeface="Amasis MT Pro" panose="020B0604020202020204" pitchFamily="18" charset="0"/>
              </a:rPr>
              <a:t> e </a:t>
            </a:r>
            <a:r>
              <a:rPr lang="en-US" cap="none" dirty="0" err="1">
                <a:latin typeface="Amasis MT Pro" panose="020B0604020202020204" pitchFamily="18" charset="0"/>
              </a:rPr>
              <a:t>Fundos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Pensões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masis MT Pro" panose="020B0604020202020204" pitchFamily="18" charset="0"/>
              </a:rPr>
              <a:t>Registo</a:t>
            </a:r>
            <a:r>
              <a:rPr lang="en-US" dirty="0">
                <a:latin typeface="Amasis MT Pro" panose="020B0604020202020204" pitchFamily="18" charset="0"/>
              </a:rPr>
              <a:t>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</a:t>
            </a:r>
            <a:r>
              <a:rPr lang="en-US" dirty="0" err="1">
                <a:latin typeface="Amasis MT Pro" panose="020B0604020202020204" pitchFamily="18" charset="0"/>
              </a:rPr>
              <a:t>Diário</a:t>
            </a:r>
            <a:r>
              <a:rPr lang="en-US" dirty="0">
                <a:latin typeface="Amasis MT Pro" panose="020B0604020202020204" pitchFamily="18" charset="0"/>
              </a:rPr>
              <a:t>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Finnaças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Ministério</a:t>
            </a:r>
            <a:r>
              <a:rPr lang="en-US" dirty="0">
                <a:latin typeface="Amasis MT Pro" panose="020B0604020202020204" pitchFamily="18" charset="0"/>
              </a:rPr>
              <a:t> da </a:t>
            </a:r>
            <a:r>
              <a:rPr lang="en-US" dirty="0" err="1">
                <a:latin typeface="Amasis MT Pro" panose="020B0604020202020204" pitchFamily="18" charset="0"/>
              </a:rPr>
              <a:t>Justiça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</a:t>
            </a:r>
            <a:r>
              <a:rPr lang="en-US" dirty="0" err="1">
                <a:latin typeface="Amasis MT Pro" panose="020B0604020202020204" pitchFamily="18" charset="0"/>
              </a:rPr>
              <a:t>Eletrónica</a:t>
            </a:r>
            <a:r>
              <a:rPr lang="en-US" dirty="0">
                <a:latin typeface="Amasis MT Pro" panose="020B0604020202020204" pitchFamily="18" charset="0"/>
              </a:rPr>
              <a:t> de </a:t>
            </a:r>
            <a:r>
              <a:rPr lang="en-US" dirty="0" err="1">
                <a:latin typeface="Amasis MT Pro" panose="020B0604020202020204" pitchFamily="18" charset="0"/>
              </a:rPr>
              <a:t>Compras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 err="1">
                <a:latin typeface="Amasis MT Pro" panose="020B0604020202020204" pitchFamily="18" charset="0"/>
              </a:rPr>
              <a:t>Administração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Pública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</p:spTree>
    <p:extLst>
      <p:ext uri="{BB962C8B-B14F-4D97-AF65-F5344CB8AC3E}">
        <p14:creationId xmlns:p14="http://schemas.microsoft.com/office/powerpoint/2010/main" val="45316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GEO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78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2917998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Tineye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Wikimapia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Satelite</a:t>
            </a:r>
            <a:r>
              <a:rPr lang="en-US" dirty="0"/>
              <a:t>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Wayback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Wayback</a:t>
            </a:r>
            <a:r>
              <a:rPr lang="en-US" sz="1800" dirty="0">
                <a:latin typeface="Amasis MT Pro" panose="020B0604020202020204" pitchFamily="18" charset="0"/>
              </a:rPr>
              <a:t>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is not related 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…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MEMORY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94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Wayback</a:t>
            </a:r>
            <a:r>
              <a:rPr lang="en-US" dirty="0"/>
              <a:t>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Wayback</a:t>
            </a:r>
            <a:r>
              <a:rPr lang="en-US" cap="none" dirty="0">
                <a:latin typeface="Amasis MT Pro" panose="020B0604020202020204" pitchFamily="18" charset="0"/>
              </a:rPr>
              <a:t>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OldWeb.Today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Github</a:t>
            </a:r>
            <a:r>
              <a:rPr lang="en-US" cap="none" dirty="0">
                <a:latin typeface="Amasis MT Pro" panose="020B0604020202020204" pitchFamily="18" charset="0"/>
              </a:rPr>
              <a:t>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IOT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2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HaveIBeenPwned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Pwned</a:t>
            </a:r>
            <a:r>
              <a:rPr lang="en-US" sz="1800" dirty="0">
                <a:latin typeface="Amasis MT Pro" panose="020B0604020202020204" pitchFamily="18" charset="0"/>
              </a:rPr>
              <a:t>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65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</a:t>
            </a:r>
            <a:r>
              <a:rPr lang="en-US" sz="1500" cap="none" dirty="0" err="1">
                <a:latin typeface="Amasis MT Pro" panose="020B0604020202020204" pitchFamily="18" charset="0"/>
              </a:rPr>
              <a:t>FirstName.LastName</a:t>
            </a:r>
            <a:r>
              <a:rPr lang="en-US" sz="1500" cap="none" dirty="0">
                <a:latin typeface="Amasis MT Pro" panose="020B0604020202020204" pitchFamily="18" charset="0"/>
              </a:rPr>
              <a:t>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743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</p:spTree>
    <p:extLst>
      <p:ext uri="{BB962C8B-B14F-4D97-AF65-F5344CB8AC3E}">
        <p14:creationId xmlns:p14="http://schemas.microsoft.com/office/powerpoint/2010/main" val="2585005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1977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br>
              <a:rPr lang="en-US" dirty="0"/>
            </a:br>
            <a:r>
              <a:rPr lang="en-US" dirty="0"/>
              <a:t>	World Map - </a:t>
            </a:r>
            <a:r>
              <a:rPr lang="pt-PT" dirty="0"/>
              <a:t>WiFi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err="1">
                <a:latin typeface="Amasis MT Pro" panose="020B0604020202020204" pitchFamily="18" charset="0"/>
              </a:rPr>
              <a:t>Wigle</a:t>
            </a:r>
            <a:r>
              <a:rPr lang="en-US" cap="none" dirty="0">
                <a:latin typeface="Amasis MT Pro" panose="020B0604020202020204" pitchFamily="18" charset="0"/>
              </a:rPr>
              <a:t> – shell5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https://wigle.net/map?maplat=41.53443897842117&amp;maplon=-8.437174307569958&amp;mapzoom=21&amp;coloring=density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mac address lookup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https://dnschecker.org/mac-lookup.php?query=68-cc-6e-c0-c7-e1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E97A-B17F-E4D0-2CE6-922EC19E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0" y="4317124"/>
            <a:ext cx="6800825" cy="28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5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 Mentality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4130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Penetration Test</a:t>
            </a:r>
            <a:br>
              <a:rPr lang="en-US" dirty="0"/>
            </a:br>
            <a:r>
              <a:rPr lang="en-US" dirty="0"/>
              <a:t>	Portugal – </a:t>
            </a:r>
            <a:r>
              <a:rPr lang="en-US" dirty="0" err="1"/>
              <a:t>Ministério</a:t>
            </a:r>
            <a:r>
              <a:rPr lang="en-US" dirty="0"/>
              <a:t> da </a:t>
            </a:r>
            <a:r>
              <a:rPr lang="en-US" dirty="0" err="1"/>
              <a:t>Justiça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How safe is our information?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Site URL: https://www.automovelonline.mj.pt/AutoOnline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Prod</a:t>
            </a:r>
            <a:r>
              <a:rPr lang="en-US" cap="none" dirty="0">
                <a:latin typeface="Amasis MT Pro" panose="020B0604020202020204" pitchFamily="18" charset="0"/>
              </a:rPr>
              <a:t>/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Is there a 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DEV</a:t>
            </a:r>
            <a:r>
              <a:rPr lang="en-US" cap="none" dirty="0">
                <a:latin typeface="Amasis MT Pro" panose="020B0604020202020204" pitchFamily="18" charset="0"/>
              </a:rPr>
              <a:t> site?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Error shows software and version (Apache Tomcat/8.0.41)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Are there exploits? Exploit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Automatic testing website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Are these tests legal?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If you don’t own the site, it’s usually not legal or allowed.</a:t>
            </a:r>
          </a:p>
        </p:txBody>
      </p:sp>
    </p:spTree>
    <p:extLst>
      <p:ext uri="{BB962C8B-B14F-4D97-AF65-F5344CB8AC3E}">
        <p14:creationId xmlns:p14="http://schemas.microsoft.com/office/powerpoint/2010/main" val="189191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2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masis MT Pro" panose="02040504050005020304" pitchFamily="18" charset="0"/>
              </a:rPr>
              <a:t>Diário</a:t>
            </a:r>
            <a:r>
              <a:rPr lang="en-US" dirty="0">
                <a:latin typeface="Amasis MT Pro" panose="02040504050005020304" pitchFamily="18" charset="0"/>
              </a:rPr>
              <a:t> República </a:t>
            </a:r>
            <a:r>
              <a:rPr lang="en-US" dirty="0" err="1">
                <a:latin typeface="Amasis MT Pro" panose="02040504050005020304" pitchFamily="18" charset="0"/>
              </a:rPr>
              <a:t>Eletrónico</a:t>
            </a:r>
            <a:r>
              <a:rPr lang="en-US" dirty="0">
                <a:latin typeface="Amasis MT Pro" panose="02040504050005020304" pitchFamily="18" charset="0"/>
              </a:rPr>
              <a:t>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Incident Notification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CERT.PT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TryHackMe - https://tryhackme.com/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HackTheBox - https://www.hackthebox.eu/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VulnHub - https://www.vulnhub.com/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OTW - https://overthewire.org/wargames/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PicoCTF - https://picoctf.org/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CryptoPals - https://cryptopals.com/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CryptoHack - https://cryptohack.org/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THM – Try Hack Me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Hack Me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TryHackMe</a:t>
            </a:r>
            <a:r>
              <a:rPr lang="en-US" dirty="0"/>
              <a:t> is a free online platform for learning cyber security, using hands-on exercises and labs, all through your browser!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Our content is guided with interactive exercises based on real world scenarios, from hacking machines to investigating attacks, we've got you covered.</a:t>
            </a:r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Put your knowledge into practice with gamified cyber security challenges.</a:t>
            </a:r>
          </a:p>
          <a:p>
            <a:r>
              <a:rPr lang="en-US" dirty="0"/>
              <a:t>Cost – Free or $10/month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2699691-1568-FB42-FEE3-91760F73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82" y="2160589"/>
            <a:ext cx="5252984" cy="41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9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HTB –Hack The Box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Hack The Box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Hack The Box is a massive, online cybersecurity training platform, allowing individuals, companies, universities and all kinds of organizations around the world  to level up their hacking skills.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Hardware, Crypto, </a:t>
            </a:r>
            <a:r>
              <a:rPr lang="en-US" dirty="0" err="1"/>
              <a:t>Pwn</a:t>
            </a:r>
            <a:r>
              <a:rPr lang="en-US" dirty="0"/>
              <a:t>, Mobile, Reversing, Web, …</a:t>
            </a:r>
          </a:p>
          <a:p>
            <a:r>
              <a:rPr lang="en-US" dirty="0"/>
              <a:t>Machines / Tracks</a:t>
            </a:r>
          </a:p>
          <a:p>
            <a:r>
              <a:rPr lang="en-US" dirty="0"/>
              <a:t>Cost – Free / €12/month</a:t>
            </a:r>
          </a:p>
          <a:p>
            <a:r>
              <a:rPr lang="en-US" dirty="0"/>
              <a:t>Job Board</a:t>
            </a:r>
          </a:p>
          <a:p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7728206-D5A4-6852-F90E-45905627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33" y="2160589"/>
            <a:ext cx="5643642" cy="39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OTW –Over The Wire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/>
          </a:bodyPr>
          <a:lstStyle/>
          <a:p>
            <a:r>
              <a:rPr lang="en-US" dirty="0"/>
              <a:t>Over The Wire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Linux and Web based games</a:t>
            </a:r>
          </a:p>
          <a:p>
            <a:pPr lvl="1"/>
            <a:r>
              <a:rPr lang="en-US" dirty="0"/>
              <a:t>Linux - Bandit </a:t>
            </a:r>
          </a:p>
          <a:p>
            <a:pPr lvl="1"/>
            <a:r>
              <a:rPr lang="en-US" dirty="0"/>
              <a:t>Web - </a:t>
            </a:r>
            <a:r>
              <a:rPr lang="en-US" dirty="0" err="1"/>
              <a:t>Natas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0EE70D39-E8C0-577E-1FB8-A6D8520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60589"/>
            <a:ext cx="6181353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8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</a:t>
            </a:r>
            <a:br>
              <a:rPr lang="en-US" dirty="0"/>
            </a:br>
            <a:r>
              <a:rPr lang="en-US" dirty="0"/>
              <a:t>	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35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cap="none" dirty="0">
                <a:latin typeface="Amasis MT Pro" panose="020B0604020202020204" pitchFamily="18" charset="0"/>
              </a:rPr>
              <a:t>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r>
              <a:rPr lang="en-US" cap="none" dirty="0">
                <a:latin typeface="Amasis MT Pro" panose="020B0604020202020204" pitchFamily="18" charset="0"/>
              </a:rPr>
              <a:t>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68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2419</TotalTime>
  <Words>3095</Words>
  <Application>Microsoft Office PowerPoint</Application>
  <PresentationFormat>Widescreen</PresentationFormat>
  <Paragraphs>561</Paragraphs>
  <Slides>65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 &amp; Laws</vt:lpstr>
      <vt:lpstr>Disclaimer  Boring but necessary</vt:lpstr>
      <vt:lpstr>Disclaimer  Avoid illegal activities</vt:lpstr>
      <vt:lpstr>Laws  Portuguese Law and Organizations</vt:lpstr>
      <vt:lpstr>Search, and then search again</vt:lpstr>
      <vt:lpstr>Who Am I  Let’s OSINT me </vt:lpstr>
      <vt:lpstr>Who are YOU  Search yourself</vt:lpstr>
      <vt:lpstr>Search Engines   Internet is more than Google</vt:lpstr>
      <vt:lpstr>Google Dorks  Commonly used searches</vt:lpstr>
      <vt:lpstr>Search operators  Improve the search</vt:lpstr>
      <vt:lpstr>Search   Dork Examples</vt:lpstr>
      <vt:lpstr>Search   Dork Examples</vt:lpstr>
      <vt:lpstr>ONLINE SAFETY</vt:lpstr>
      <vt:lpstr>Helping Tools  Privacy</vt:lpstr>
      <vt:lpstr>Helping Tools  Safety</vt:lpstr>
      <vt:lpstr>Helping Tools  Reverse Tracking</vt:lpstr>
      <vt:lpstr>Passwords / Credentials  Please don’t share</vt:lpstr>
      <vt:lpstr>OSINTing</vt:lpstr>
      <vt:lpstr>OSINT  Personal Information</vt:lpstr>
      <vt:lpstr>Awareness  True stories</vt:lpstr>
      <vt:lpstr>Deadly Social Media  The Final Hours of Pop Smoke</vt:lpstr>
      <vt:lpstr>OSINT  Tools &amp; more tools</vt:lpstr>
      <vt:lpstr>OSINT  Profiling</vt:lpstr>
      <vt:lpstr>OSINT  Profiling</vt:lpstr>
      <vt:lpstr>OSINT  Profiling - Professional</vt:lpstr>
      <vt:lpstr>OSINT PT</vt:lpstr>
      <vt:lpstr>OSINT  Portugal – Public contracts</vt:lpstr>
      <vt:lpstr>OSINT  Portugal – Vehicle Information</vt:lpstr>
      <vt:lpstr>OSINT  Portugal –Insurance Information</vt:lpstr>
      <vt:lpstr>OSINT  Portugal Specific</vt:lpstr>
      <vt:lpstr>OSINT GEO</vt:lpstr>
      <vt:lpstr>OSINT - Photos  Lots of Information</vt:lpstr>
      <vt:lpstr>OSINT - Photos  Metadata</vt:lpstr>
      <vt:lpstr>OSINT  (Reverse) Image search</vt:lpstr>
      <vt:lpstr>OSINT  Street View</vt:lpstr>
      <vt:lpstr>OSINT  Maps</vt:lpstr>
      <vt:lpstr>Search  Satelite View</vt:lpstr>
      <vt:lpstr>Search  Geolocation</vt:lpstr>
      <vt:lpstr>OSINT MEMORY</vt:lpstr>
      <vt:lpstr>Wayback Machine  Internet  in the past</vt:lpstr>
      <vt:lpstr>OSINT IOT</vt:lpstr>
      <vt:lpstr>Shodan 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Insecure  Insecure Cameras</vt:lpstr>
      <vt:lpstr>Databreach</vt:lpstr>
      <vt:lpstr>Databreach  Is not a thing of the past</vt:lpstr>
      <vt:lpstr>Databreach  Company credentials ?</vt:lpstr>
      <vt:lpstr>Databreach  Portuguese domain examples (2018)</vt:lpstr>
      <vt:lpstr>Wifi</vt:lpstr>
      <vt:lpstr>Wifi  World Map - WiFi Networks</vt:lpstr>
      <vt:lpstr>Hacker Mentality</vt:lpstr>
      <vt:lpstr>Penetration Test  Portugal – Ministério da Justiça</vt:lpstr>
      <vt:lpstr>Capture The Flag</vt:lpstr>
      <vt:lpstr>CTF  Capture The Flag</vt:lpstr>
      <vt:lpstr>CTF  THM – Try Hack Me</vt:lpstr>
      <vt:lpstr>CTF  HTB –Hack The Box</vt:lpstr>
      <vt:lpstr>CTF  OTW –Over The Wire</vt:lpstr>
      <vt:lpstr>License</vt:lpstr>
      <vt:lpstr>Browser  F12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189</cp:revision>
  <dcterms:created xsi:type="dcterms:W3CDTF">2022-07-02T11:00:59Z</dcterms:created>
  <dcterms:modified xsi:type="dcterms:W3CDTF">2022-07-20T22:07:38Z</dcterms:modified>
</cp:coreProperties>
</file>